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3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7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1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5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0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6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7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8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2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15A1-2E81-475C-8E70-4EED2CAEAB9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8FD10-0382-4B56-ADE9-40BF04E9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3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ABE068A2-697A-4DA5-AB85-AB7352A2B65C}"/>
              </a:ext>
            </a:extLst>
          </p:cNvPr>
          <p:cNvSpPr txBox="1"/>
          <p:nvPr/>
        </p:nvSpPr>
        <p:spPr>
          <a:xfrm>
            <a:off x="4132162" y="1817225"/>
            <a:ext cx="2582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รหัสวิชา.......................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DC5D0C7E-A1AD-43F8-BB47-5876D7AAB5A0}"/>
              </a:ext>
            </a:extLst>
          </p:cNvPr>
          <p:cNvSpPr txBox="1"/>
          <p:nvPr/>
        </p:nvSpPr>
        <p:spPr>
          <a:xfrm>
            <a:off x="2800066" y="2402000"/>
            <a:ext cx="3914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รายวิชา............................................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E8ADE7F8-C4C0-44F7-9089-E45523E71E84}"/>
              </a:ext>
            </a:extLst>
          </p:cNvPr>
          <p:cNvSpPr txBox="1"/>
          <p:nvPr/>
        </p:nvSpPr>
        <p:spPr>
          <a:xfrm>
            <a:off x="3723395" y="2986775"/>
            <a:ext cx="29915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ชั้นมัธยมศึกษาปีที่ ............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E0D7FEFE-72CD-48FC-A1C4-04E328156FC2}"/>
              </a:ext>
            </a:extLst>
          </p:cNvPr>
          <p:cNvSpPr txBox="1"/>
          <p:nvPr/>
        </p:nvSpPr>
        <p:spPr>
          <a:xfrm>
            <a:off x="3109446" y="3571550"/>
            <a:ext cx="3605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ภาคเรียนที่ 1 ปีการศึกษา 2564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83339381-517C-4AD7-8EB2-816F6655E635}"/>
              </a:ext>
            </a:extLst>
          </p:cNvPr>
          <p:cNvSpPr txBox="1"/>
          <p:nvPr/>
        </p:nvSpPr>
        <p:spPr>
          <a:xfrm>
            <a:off x="2129742" y="7211612"/>
            <a:ext cx="4585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นามสกุล</a:t>
            </a:r>
            <a:endParaRPr lang="en-US" sz="4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7D91B2E6-3123-405A-B4AC-420933F39AA8}"/>
              </a:ext>
            </a:extLst>
          </p:cNvPr>
          <p:cNvSpPr txBox="1"/>
          <p:nvPr/>
        </p:nvSpPr>
        <p:spPr>
          <a:xfrm>
            <a:off x="474563" y="7796387"/>
            <a:ext cx="6240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3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กลุ่มสาระการเรียนรู้..............................</a:t>
            </a:r>
            <a:endParaRPr lang="en-US" sz="36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6070808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25</Words>
  <Application>Microsoft Office PowerPoint</Application>
  <PresentationFormat>กระดาษ A4 (210x297 มม.)</PresentationFormat>
  <Paragraphs>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anucha suratha</dc:creator>
  <cp:lastModifiedBy>anucha suratha</cp:lastModifiedBy>
  <cp:revision>1</cp:revision>
  <dcterms:created xsi:type="dcterms:W3CDTF">2021-10-20T11:47:36Z</dcterms:created>
  <dcterms:modified xsi:type="dcterms:W3CDTF">2021-10-20T11:59:05Z</dcterms:modified>
</cp:coreProperties>
</file>